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0F06BF-FE4E-4AC0-A317-9CAE4A816FAB}" v="5" dt="2023-03-15T14:22:40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0"/>
  </p:normalViewPr>
  <p:slideViewPr>
    <p:cSldViewPr snapToGrid="0">
      <p:cViewPr varScale="1">
        <p:scale>
          <a:sx n="70" d="100"/>
          <a:sy n="70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Blair" userId="3b9145d0-ebde-485d-a1dd-3c56d2afcbc1" providerId="ADAL" clId="{C80922FC-18E7-4401-B931-70EA4DE3BAB0}"/>
    <pc:docChg chg="custSel modSld">
      <pc:chgData name="Leah Blair" userId="3b9145d0-ebde-485d-a1dd-3c56d2afcbc1" providerId="ADAL" clId="{C80922FC-18E7-4401-B931-70EA4DE3BAB0}" dt="2023-03-15T18:15:21.761" v="78" actId="20577"/>
      <pc:docMkLst>
        <pc:docMk/>
      </pc:docMkLst>
      <pc:sldChg chg="modSp mod">
        <pc:chgData name="Leah Blair" userId="3b9145d0-ebde-485d-a1dd-3c56d2afcbc1" providerId="ADAL" clId="{C80922FC-18E7-4401-B931-70EA4DE3BAB0}" dt="2023-03-15T18:15:21.761" v="78" actId="20577"/>
        <pc:sldMkLst>
          <pc:docMk/>
          <pc:sldMk cId="2100893525" sldId="256"/>
        </pc:sldMkLst>
        <pc:spChg chg="mod">
          <ac:chgData name="Leah Blair" userId="3b9145d0-ebde-485d-a1dd-3c56d2afcbc1" providerId="ADAL" clId="{C80922FC-18E7-4401-B931-70EA4DE3BAB0}" dt="2023-03-15T18:15:21.761" v="78" actId="20577"/>
          <ac:spMkLst>
            <pc:docMk/>
            <pc:sldMk cId="2100893525" sldId="256"/>
            <ac:spMk id="2" creationId="{3AC51906-55BF-68CB-85A3-C3C8EC90781B}"/>
          </ac:spMkLst>
        </pc:spChg>
        <pc:spChg chg="mod">
          <ac:chgData name="Leah Blair" userId="3b9145d0-ebde-485d-a1dd-3c56d2afcbc1" providerId="ADAL" clId="{C80922FC-18E7-4401-B931-70EA4DE3BAB0}" dt="2023-03-15T16:08:49.849" v="72" actId="27636"/>
          <ac:spMkLst>
            <pc:docMk/>
            <pc:sldMk cId="2100893525" sldId="256"/>
            <ac:spMk id="4" creationId="{F5350859-AEC6-6FDA-4640-37CC3FC29FE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C59-F968-4067-99C7-30AC51CB4BB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62EE-4E6C-45FD-A0C0-A51CE0C3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8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C59-F968-4067-99C7-30AC51CB4BB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62EE-4E6C-45FD-A0C0-A51CE0C3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4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C59-F968-4067-99C7-30AC51CB4BB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62EE-4E6C-45FD-A0C0-A51CE0C38A0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878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C59-F968-4067-99C7-30AC51CB4BB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62EE-4E6C-45FD-A0C0-A51CE0C3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86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C59-F968-4067-99C7-30AC51CB4BB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62EE-4E6C-45FD-A0C0-A51CE0C38A0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1769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C59-F968-4067-99C7-30AC51CB4BB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62EE-4E6C-45FD-A0C0-A51CE0C3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72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C59-F968-4067-99C7-30AC51CB4BB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62EE-4E6C-45FD-A0C0-A51CE0C3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30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C59-F968-4067-99C7-30AC51CB4BB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62EE-4E6C-45FD-A0C0-A51CE0C3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4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C59-F968-4067-99C7-30AC51CB4BB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62EE-4E6C-45FD-A0C0-A51CE0C3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0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C59-F968-4067-99C7-30AC51CB4BB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62EE-4E6C-45FD-A0C0-A51CE0C3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C59-F968-4067-99C7-30AC51CB4BB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62EE-4E6C-45FD-A0C0-A51CE0C3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0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C59-F968-4067-99C7-30AC51CB4BB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62EE-4E6C-45FD-A0C0-A51CE0C3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7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C59-F968-4067-99C7-30AC51CB4BB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62EE-4E6C-45FD-A0C0-A51CE0C3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7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C59-F968-4067-99C7-30AC51CB4BB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62EE-4E6C-45FD-A0C0-A51CE0C3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4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C59-F968-4067-99C7-30AC51CB4BB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62EE-4E6C-45FD-A0C0-A51CE0C3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2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62EE-4E6C-45FD-A0C0-A51CE0C38A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7C59-F968-4067-99C7-30AC51CB4BBF}" type="datetimeFigureOut">
              <a:rPr lang="en-US" smtClean="0"/>
              <a:t>3/15/2023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6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A7C59-F968-4067-99C7-30AC51CB4BBF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0562EE-4E6C-45FD-A0C0-A51CE0C3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9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wkswrestlingclublincoln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5" descr="Two wrestlers during match">
            <a:extLst>
              <a:ext uri="{FF2B5EF4-FFF2-40B4-BE49-F238E27FC236}">
                <a16:creationId xmlns:a16="http://schemas.microsoft.com/office/drawing/2014/main" id="{34D35D9B-B19D-0733-4E6F-608C9BB48B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r="19548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350859-AEC6-6FDA-4640-37CC3FC29FE7}"/>
              </a:ext>
            </a:extLst>
          </p:cNvPr>
          <p:cNvSpPr txBox="1"/>
          <p:nvPr/>
        </p:nvSpPr>
        <p:spPr>
          <a:xfrm>
            <a:off x="60548" y="723173"/>
            <a:ext cx="5050663" cy="5916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Hawks Training Center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3107 S 6</a:t>
            </a:r>
            <a:r>
              <a:rPr lang="en-US" sz="15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 STE 103, Lincoln, NE 68502</a:t>
            </a:r>
            <a:endParaRPr lang="en-US" sz="1500" b="1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April 11</a:t>
            </a:r>
            <a:r>
              <a:rPr lang="en-US" sz="21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2023 – September 28</a:t>
            </a:r>
            <a:r>
              <a:rPr lang="en-US" sz="21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2023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Tuesdays~ 6:00-7:30pm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Thursdays~ 6:00-7:30pm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We will be training all </a:t>
            </a:r>
            <a:r>
              <a:rPr lang="en-US" sz="2100">
                <a:solidFill>
                  <a:schemeClr val="tx1">
                    <a:lumMod val="75000"/>
                    <a:lumOff val="25000"/>
                  </a:schemeClr>
                </a:solidFill>
              </a:rPr>
              <a:t>3 styles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$400 for all off season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$80 per month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$15 drop in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have questions, please contact     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Hawks Wrestling Club at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hawkswrestlingclublincoln@gmail.com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C51906-55BF-68CB-85A3-C3C8EC90781B}"/>
              </a:ext>
            </a:extLst>
          </p:cNvPr>
          <p:cNvSpPr/>
          <p:nvPr/>
        </p:nvSpPr>
        <p:spPr>
          <a:xfrm>
            <a:off x="855146" y="338555"/>
            <a:ext cx="31710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i="1" cap="none" spc="0" dirty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Off-Season 2023</a:t>
            </a:r>
            <a:endParaRPr lang="en-US" sz="3200" b="0" cap="none" spc="0" dirty="0">
              <a:ln w="0">
                <a:solidFill>
                  <a:srgbClr val="0070C0"/>
                </a:solidFill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8935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72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Blair</dc:creator>
  <cp:lastModifiedBy>Leah Blair</cp:lastModifiedBy>
  <cp:revision>2</cp:revision>
  <dcterms:created xsi:type="dcterms:W3CDTF">2023-03-15T14:09:59Z</dcterms:created>
  <dcterms:modified xsi:type="dcterms:W3CDTF">2023-03-15T18:15:25Z</dcterms:modified>
</cp:coreProperties>
</file>